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PAMPLONA" userId="298b2e5423dc03cd" providerId="LiveId" clId="{C3BD895A-BAFF-432E-B595-6E4297C0F4A1}"/>
    <pc:docChg chg="custSel modSld">
      <pc:chgData name="AFONSO PAMPLONA" userId="298b2e5423dc03cd" providerId="LiveId" clId="{C3BD895A-BAFF-432E-B595-6E4297C0F4A1}" dt="2024-07-15T08:33:30.790" v="7" actId="20577"/>
      <pc:docMkLst>
        <pc:docMk/>
      </pc:docMkLst>
      <pc:sldChg chg="modSp mod">
        <pc:chgData name="AFONSO PAMPLONA" userId="298b2e5423dc03cd" providerId="LiveId" clId="{C3BD895A-BAFF-432E-B595-6E4297C0F4A1}" dt="2024-07-15T08:33:30.790" v="7" actId="20577"/>
        <pc:sldMkLst>
          <pc:docMk/>
          <pc:sldMk cId="3778701538" sldId="265"/>
        </pc:sldMkLst>
        <pc:spChg chg="mod">
          <ac:chgData name="AFONSO PAMPLONA" userId="298b2e5423dc03cd" providerId="LiveId" clId="{C3BD895A-BAFF-432E-B595-6E4297C0F4A1}" dt="2024-07-15T08:33:30.790" v="7" actId="20577"/>
          <ac:spMkLst>
            <pc:docMk/>
            <pc:sldMk cId="3778701538" sldId="265"/>
            <ac:spMk id="3" creationId="{8A598D4E-7F57-C91B-D001-46FCFE52E27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124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9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8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2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2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33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5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6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6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7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7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icky notes with question marks">
            <a:extLst>
              <a:ext uri="{FF2B5EF4-FFF2-40B4-BE49-F238E27FC236}">
                <a16:creationId xmlns:a16="http://schemas.microsoft.com/office/drawing/2014/main" id="{BE3C9C6D-48B3-778F-6B21-0DCC1D894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162" b="55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4286" y="934038"/>
            <a:ext cx="4316884" cy="4991433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3331 w 9985899"/>
              <a:gd name="connsiteY5" fmla="*/ 4251727 h 4920343"/>
              <a:gd name="connsiteX0" fmla="*/ 23936 w 9992251"/>
              <a:gd name="connsiteY0" fmla="*/ 1779914 h 4920343"/>
              <a:gd name="connsiteX1" fmla="*/ 6457 w 9992251"/>
              <a:gd name="connsiteY1" fmla="*/ 0 h 4920343"/>
              <a:gd name="connsiteX2" fmla="*/ 9992251 w 9992251"/>
              <a:gd name="connsiteY2" fmla="*/ 0 h 4920343"/>
              <a:gd name="connsiteX3" fmla="*/ 9992251 w 9992251"/>
              <a:gd name="connsiteY3" fmla="*/ 4920343 h 4920343"/>
              <a:gd name="connsiteX4" fmla="*/ 6457 w 9992251"/>
              <a:gd name="connsiteY4" fmla="*/ 4920343 h 4920343"/>
              <a:gd name="connsiteX5" fmla="*/ 0 w 9992251"/>
              <a:gd name="connsiteY5" fmla="*/ 4250393 h 4920343"/>
              <a:gd name="connsiteX0" fmla="*/ 20707 w 9989022"/>
              <a:gd name="connsiteY0" fmla="*/ 1779914 h 4920343"/>
              <a:gd name="connsiteX1" fmla="*/ 3228 w 9989022"/>
              <a:gd name="connsiteY1" fmla="*/ 0 h 4920343"/>
              <a:gd name="connsiteX2" fmla="*/ 9989022 w 9989022"/>
              <a:gd name="connsiteY2" fmla="*/ 0 h 4920343"/>
              <a:gd name="connsiteX3" fmla="*/ 9989022 w 9989022"/>
              <a:gd name="connsiteY3" fmla="*/ 4920343 h 4920343"/>
              <a:gd name="connsiteX4" fmla="*/ 3228 w 9989022"/>
              <a:gd name="connsiteY4" fmla="*/ 4920343 h 4920343"/>
              <a:gd name="connsiteX5" fmla="*/ 0 w 9989022"/>
              <a:gd name="connsiteY5" fmla="*/ 4250394 h 4920343"/>
              <a:gd name="connsiteX0" fmla="*/ 17583 w 9985898"/>
              <a:gd name="connsiteY0" fmla="*/ 1779914 h 4920343"/>
              <a:gd name="connsiteX1" fmla="*/ 104 w 9985898"/>
              <a:gd name="connsiteY1" fmla="*/ 0 h 4920343"/>
              <a:gd name="connsiteX2" fmla="*/ 9985898 w 9985898"/>
              <a:gd name="connsiteY2" fmla="*/ 0 h 4920343"/>
              <a:gd name="connsiteX3" fmla="*/ 9985898 w 9985898"/>
              <a:gd name="connsiteY3" fmla="*/ 4920343 h 4920343"/>
              <a:gd name="connsiteX4" fmla="*/ 104 w 9985898"/>
              <a:gd name="connsiteY4" fmla="*/ 4920343 h 4920343"/>
              <a:gd name="connsiteX5" fmla="*/ 6559 w 9985898"/>
              <a:gd name="connsiteY5" fmla="*/ 4251729 h 4920343"/>
              <a:gd name="connsiteX0" fmla="*/ 23935 w 9992250"/>
              <a:gd name="connsiteY0" fmla="*/ 1779914 h 4920343"/>
              <a:gd name="connsiteX1" fmla="*/ 6456 w 9992250"/>
              <a:gd name="connsiteY1" fmla="*/ 0 h 4920343"/>
              <a:gd name="connsiteX2" fmla="*/ 9992250 w 9992250"/>
              <a:gd name="connsiteY2" fmla="*/ 0 h 4920343"/>
              <a:gd name="connsiteX3" fmla="*/ 9992250 w 9992250"/>
              <a:gd name="connsiteY3" fmla="*/ 4920343 h 4920343"/>
              <a:gd name="connsiteX4" fmla="*/ 6456 w 9992250"/>
              <a:gd name="connsiteY4" fmla="*/ 4920343 h 4920343"/>
              <a:gd name="connsiteX5" fmla="*/ 0 w 9992250"/>
              <a:gd name="connsiteY5" fmla="*/ 4255735 h 4920343"/>
              <a:gd name="connsiteX0" fmla="*/ 20706 w 9989021"/>
              <a:gd name="connsiteY0" fmla="*/ 1779914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339 w 9989021"/>
              <a:gd name="connsiteY0" fmla="*/ 2408875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1022 w 9989021"/>
              <a:gd name="connsiteY0" fmla="*/ 2454278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0 w 9990908"/>
              <a:gd name="connsiteY0" fmla="*/ 2455614 h 4920343"/>
              <a:gd name="connsiteX1" fmla="*/ 5114 w 9990908"/>
              <a:gd name="connsiteY1" fmla="*/ 0 h 4920343"/>
              <a:gd name="connsiteX2" fmla="*/ 9990908 w 9990908"/>
              <a:gd name="connsiteY2" fmla="*/ 0 h 4920343"/>
              <a:gd name="connsiteX3" fmla="*/ 9990908 w 9990908"/>
              <a:gd name="connsiteY3" fmla="*/ 4920343 h 4920343"/>
              <a:gd name="connsiteX4" fmla="*/ 5114 w 9990908"/>
              <a:gd name="connsiteY4" fmla="*/ 4920343 h 4920343"/>
              <a:gd name="connsiteX5" fmla="*/ 1887 w 9990908"/>
              <a:gd name="connsiteY5" fmla="*/ 425573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0908" h="4920343">
                <a:moveTo>
                  <a:pt x="0" y="2455614"/>
                </a:moveTo>
                <a:cubicBezTo>
                  <a:pt x="1745" y="1907223"/>
                  <a:pt x="3369" y="548391"/>
                  <a:pt x="5114" y="0"/>
                </a:cubicBezTo>
                <a:lnTo>
                  <a:pt x="9990908" y="0"/>
                </a:lnTo>
                <a:lnTo>
                  <a:pt x="9990908" y="4920343"/>
                </a:lnTo>
                <a:lnTo>
                  <a:pt x="5114" y="4920343"/>
                </a:lnTo>
                <a:cubicBezTo>
                  <a:pt x="5114" y="4653404"/>
                  <a:pt x="1887" y="4522674"/>
                  <a:pt x="1887" y="4255735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70DFBC-3F35-6F4A-4E50-0713334FD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597224"/>
            <a:ext cx="3939362" cy="1841435"/>
          </a:xfrm>
          <a:noFill/>
        </p:spPr>
        <p:txBody>
          <a:bodyPr anchor="ctr">
            <a:normAutofit/>
          </a:bodyPr>
          <a:lstStyle/>
          <a:p>
            <a:r>
              <a:rPr lang="pt-PT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Brain</a:t>
            </a:r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Teaser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DF84E2-A5AE-C271-69A4-22BD35EE9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915" y="3313471"/>
            <a:ext cx="3939362" cy="2458064"/>
          </a:xfrm>
          <a:noFill/>
        </p:spPr>
        <p:txBody>
          <a:bodyPr anchor="b">
            <a:normAutofit fontScale="85000" lnSpcReduction="20000"/>
          </a:bodyPr>
          <a:lstStyle/>
          <a:p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Programação de Aplicação ao Lado do Cliente</a:t>
            </a:r>
          </a:p>
          <a:p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Trabalho Realizado por:</a:t>
            </a:r>
          </a:p>
          <a:p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Afonso Pamplona nº25911</a:t>
            </a:r>
          </a:p>
          <a:p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Nazaré Cavaco nº25251</a:t>
            </a:r>
          </a:p>
          <a:p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Docentes:</a:t>
            </a:r>
          </a:p>
          <a:p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Henrique Água-Doce, João Trindade, Luís Garcia e Luís Rosário.</a:t>
            </a:r>
          </a:p>
        </p:txBody>
      </p:sp>
    </p:spTree>
    <p:extLst>
      <p:ext uri="{BB962C8B-B14F-4D97-AF65-F5344CB8AC3E}">
        <p14:creationId xmlns:p14="http://schemas.microsoft.com/office/powerpoint/2010/main" val="272457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1E0A1-DEC8-5660-E8F3-6692F3CB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solidFill>
                  <a:schemeClr val="tx2"/>
                </a:solidFill>
              </a:rPr>
              <a:t>Trabalho em equipa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1405C60-E2B5-C383-09ED-32F94980C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1800" dirty="0">
                <a:solidFill>
                  <a:schemeClr val="tx2"/>
                </a:solidFill>
              </a:rPr>
              <a:t>Pesquisa;</a:t>
            </a:r>
          </a:p>
          <a:p>
            <a:r>
              <a:rPr lang="pt-PT" sz="1800" dirty="0">
                <a:solidFill>
                  <a:schemeClr val="tx2"/>
                </a:solidFill>
              </a:rPr>
              <a:t>Criação de protótipos.</a:t>
            </a:r>
          </a:p>
        </p:txBody>
      </p:sp>
    </p:spTree>
    <p:extLst>
      <p:ext uri="{BB962C8B-B14F-4D97-AF65-F5344CB8AC3E}">
        <p14:creationId xmlns:p14="http://schemas.microsoft.com/office/powerpoint/2010/main" val="173277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46F71-F724-E1C9-9A36-7E269C92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tx2"/>
                </a:solidFill>
              </a:rPr>
              <a:t>Protótipo inicial</a:t>
            </a:r>
            <a:endParaRPr lang="pt-PT" dirty="0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7A26359C-2F81-F2B1-9681-8253857B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554659" y="2023603"/>
            <a:ext cx="3082682" cy="41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6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16699-1E69-22F1-2E2F-812CDCF4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tx2"/>
                </a:solidFill>
              </a:rPr>
              <a:t>Protótipos no </a:t>
            </a:r>
            <a:r>
              <a:rPr lang="pt-PT" dirty="0" err="1">
                <a:solidFill>
                  <a:schemeClr val="tx2"/>
                </a:solidFill>
              </a:rPr>
              <a:t>AdobeXD</a:t>
            </a:r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9E9A65-7023-B52D-2941-6921A636CD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442" y="2399686"/>
            <a:ext cx="1530795" cy="314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564D729-56B3-054F-1637-EA14570A2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383" y="2388863"/>
            <a:ext cx="1503987" cy="314166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DBE458-FEAF-0F55-1D75-289E9721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16" y="2363851"/>
            <a:ext cx="1530795" cy="321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1DEE557-7EA3-BE23-71DA-0C00F6362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457" y="2307024"/>
            <a:ext cx="1518327" cy="3213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D9E6DA-3CE8-3791-DFB2-A06FA5004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590" y="2328017"/>
            <a:ext cx="1504018" cy="32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37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B8279-1067-0FC3-5923-84D47D1B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err="1">
                <a:solidFill>
                  <a:schemeClr val="tx2"/>
                </a:solidFill>
              </a:rPr>
              <a:t>Model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4DC421-7C3B-C1C9-AAEF-2F0EC5ADC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1140" y="2483137"/>
            <a:ext cx="1563339" cy="3141663"/>
          </a:xfrm>
        </p:spPr>
      </p:pic>
      <p:pic>
        <p:nvPicPr>
          <p:cNvPr id="9" name="Imagem 8" descr="Uma imagem com texto, captura de ecrã, software, Tipo de letra&#10;&#10;Descrição gerada automaticamente">
            <a:extLst>
              <a:ext uri="{FF2B5EF4-FFF2-40B4-BE49-F238E27FC236}">
                <a16:creationId xmlns:a16="http://schemas.microsoft.com/office/drawing/2014/main" id="{B0661FBB-F433-85F1-22D7-87BFF1492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71" y="2483137"/>
            <a:ext cx="1723591" cy="31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7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A3E3A-23EA-6897-6F79-FAF058BF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solidFill>
                  <a:schemeClr val="tx2"/>
                </a:solidFill>
              </a:rPr>
              <a:t>Testes com a aplicação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548CCE-ED3D-B9DA-5FED-5C8E2B505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1800" dirty="0">
                <a:solidFill>
                  <a:schemeClr val="tx2"/>
                </a:solidFill>
              </a:rPr>
              <a:t>Análise dos testes:</a:t>
            </a:r>
          </a:p>
          <a:p>
            <a:r>
              <a:rPr lang="pt-PT" sz="1800" dirty="0">
                <a:solidFill>
                  <a:schemeClr val="tx2"/>
                </a:solidFill>
              </a:rPr>
              <a:t>Utilizador 1</a:t>
            </a:r>
          </a:p>
          <a:p>
            <a:r>
              <a:rPr lang="pt-PT" sz="1800" dirty="0">
                <a:solidFill>
                  <a:schemeClr val="tx2"/>
                </a:solidFill>
              </a:rPr>
              <a:t>Tarefas Realizadas: Consultar o ecrã “Como Jogar”</a:t>
            </a:r>
          </a:p>
          <a:p>
            <a:r>
              <a:rPr lang="pt-PT" sz="1800" dirty="0">
                <a:solidFill>
                  <a:schemeClr val="tx2"/>
                </a:solidFill>
              </a:rPr>
              <a:t>Foi capaz de realizar as tarefas: sim</a:t>
            </a:r>
          </a:p>
          <a:p>
            <a:r>
              <a:rPr lang="pt-PT" sz="1800" dirty="0">
                <a:solidFill>
                  <a:schemeClr val="tx2"/>
                </a:solidFill>
              </a:rPr>
              <a:t>Notas do Teste: O utilizador realizou as tarefas pedidas com muita facilidade, e sem dificuldades em navegar pelos ecrãs.</a:t>
            </a:r>
          </a:p>
        </p:txBody>
      </p:sp>
    </p:spTree>
    <p:extLst>
      <p:ext uri="{BB962C8B-B14F-4D97-AF65-F5344CB8AC3E}">
        <p14:creationId xmlns:p14="http://schemas.microsoft.com/office/powerpoint/2010/main" val="3478100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FD24B-F1CA-F840-3253-19643C50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solidFill>
                  <a:schemeClr val="tx2"/>
                </a:solidFill>
              </a:rPr>
              <a:t>Testes com a aplicação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598D4E-7F57-C91B-D001-46FCFE52E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1800" dirty="0">
                <a:solidFill>
                  <a:schemeClr val="tx2"/>
                </a:solidFill>
              </a:rPr>
              <a:t>Análise dos testes:</a:t>
            </a:r>
          </a:p>
          <a:p>
            <a:r>
              <a:rPr lang="pt-PT" sz="1800" dirty="0">
                <a:solidFill>
                  <a:schemeClr val="tx2"/>
                </a:solidFill>
              </a:rPr>
              <a:t>Utilizador 2</a:t>
            </a:r>
          </a:p>
          <a:p>
            <a:r>
              <a:rPr lang="pt-PT" sz="1800" dirty="0">
                <a:solidFill>
                  <a:schemeClr val="tx2"/>
                </a:solidFill>
              </a:rPr>
              <a:t>Tarefas Realizadas: Pontuação dos Jogadores</a:t>
            </a:r>
          </a:p>
          <a:p>
            <a:r>
              <a:rPr lang="pt-PT" sz="1800" dirty="0">
                <a:solidFill>
                  <a:schemeClr val="tx2"/>
                </a:solidFill>
              </a:rPr>
              <a:t>Foi capaz de realizar as tarefas: sim</a:t>
            </a:r>
          </a:p>
          <a:p>
            <a:r>
              <a:rPr lang="pt-PT" sz="1800" dirty="0">
                <a:solidFill>
                  <a:schemeClr val="tx2"/>
                </a:solidFill>
              </a:rPr>
              <a:t>Notas do Teste: O utilizador foi capaz de realizar as tarefas pedidas na aplicação com facilidade, demonstrando não ter dificuldade nenhuma em navegar pelos ecrãs.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7870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2D9E8-5FEE-B0F5-7288-739A1114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website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02B638-EB48-54D0-4F0D-0DF796C9EA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45" y="2835463"/>
            <a:ext cx="4837194" cy="257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017E7CD-5A65-A05B-B5C6-19FF6DC99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63" y="2835463"/>
            <a:ext cx="4837195" cy="257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08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23B7E-A899-821A-95EE-504234E1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website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906423-BD0D-4E8D-00F6-44E378E706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0" y="2694959"/>
            <a:ext cx="4877424" cy="25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F4E1348-ED70-C561-80B8-841E08A9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315" y="2694959"/>
            <a:ext cx="4877425" cy="25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190132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LightSeed_2SEEDS">
      <a:dk1>
        <a:srgbClr val="000000"/>
      </a:dk1>
      <a:lt1>
        <a:srgbClr val="FFFFFF"/>
      </a:lt1>
      <a:dk2>
        <a:srgbClr val="393620"/>
      </a:dk2>
      <a:lt2>
        <a:srgbClr val="E2E8E5"/>
      </a:lt2>
      <a:accent1>
        <a:srgbClr val="EB4E9E"/>
      </a:accent1>
      <a:accent2>
        <a:srgbClr val="EE6EE5"/>
      </a:accent2>
      <a:accent3>
        <a:srgbClr val="EE6E7A"/>
      </a:accent3>
      <a:accent4>
        <a:srgbClr val="52B834"/>
      </a:accent4>
      <a:accent5>
        <a:srgbClr val="2FBC4A"/>
      </a:accent5>
      <a:accent6>
        <a:srgbClr val="34B884"/>
      </a:accent6>
      <a:hlink>
        <a:srgbClr val="579073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152</Words>
  <Application>Microsoft Office PowerPoint</Application>
  <PresentationFormat>Ecrã Panorâmico</PresentationFormat>
  <Paragraphs>27</Paragraphs>
  <Slides>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Trade Gothic Next Cond</vt:lpstr>
      <vt:lpstr>Trade Gothic Next Light</vt:lpstr>
      <vt:lpstr>LimelightVTI</vt:lpstr>
      <vt:lpstr>Brain Teaser</vt:lpstr>
      <vt:lpstr>Trabalho em equipa</vt:lpstr>
      <vt:lpstr>Protótipo inicial</vt:lpstr>
      <vt:lpstr>Protótipos no AdobeXD</vt:lpstr>
      <vt:lpstr>Model</vt:lpstr>
      <vt:lpstr>Testes com a aplicação</vt:lpstr>
      <vt:lpstr>Testes com a aplicação</vt:lpstr>
      <vt:lpstr>website</vt:lpstr>
      <vt:lpstr>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Nazaré Cavaco</dc:creator>
  <cp:lastModifiedBy>AFONSO PAMPLONA</cp:lastModifiedBy>
  <cp:revision>2</cp:revision>
  <dcterms:created xsi:type="dcterms:W3CDTF">2024-07-14T23:15:31Z</dcterms:created>
  <dcterms:modified xsi:type="dcterms:W3CDTF">2024-07-15T08:33:38Z</dcterms:modified>
</cp:coreProperties>
</file>